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576507" ContentType="image/png"/>
  <Default Extension="745298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3c46200781.12576507"/>
  <Relationship Id="rId3" Type="http://schemas.openxmlformats.org/officeDocument/2006/relationships/image" Target="../media/logo_673c83c48456b62.745298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43650"/>
          <a:chOff x="9525" y="9525"/>
          <a:chExt cx="9229725" cy="6343650"/>
        </a:xfrm>
      </p:grpSpPr>
      <p:pic>
        <p:nvPicPr>
          <p:cNvPr id="1" name="Forearm Angiogram" descr="Forearm Angio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91125" cy="5581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ib K, Nol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earm Angio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ne 20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7.m0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2024-11-19T12:25:40Z</dcterms:created>
  <dcterms:modified xsi:type="dcterms:W3CDTF">2024-11-19T12:25:40Z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