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572018" ContentType="image/png"/>
  <Default Extension="93552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c489bea71.17572018"/>
  <Relationship Id="rId3" Type="http://schemas.openxmlformats.org/officeDocument/2006/relationships/image" Target="../media/logo_673c88c4a814512.93552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9850"/>
          <a:chOff x="9525" y="9525"/>
          <a:chExt cx="9229725" cy="6419850"/>
        </a:xfrm>
      </p:grpSpPr>
      <p:pic>
        <p:nvPicPr>
          <p:cNvPr id="1" name="Angiogram of Left Anterior Descending and Circumflex Arteries" descr="Angiogram of Left Anterior Descending and Circumflex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ib K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m of Left Anterior Descending and Circumflex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2024-11-19T12:47:00Z</dcterms:created>
  <dcterms:modified xsi:type="dcterms:W3CDTF">2024-11-19T12:47:00Z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