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594361" ContentType="image/png"/>
  <Default Extension="961833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2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731856a231.03594361"/>
  <Relationship Id="rId3" Type="http://schemas.openxmlformats.org/officeDocument/2006/relationships/image" Target="../media/logo_673c8731a978f62.961833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ight Coronary Artery, TIMI 0 Flow" descr="Right Coronary Artery, TIMI 0 Flo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81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ib K, Nola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ght Coronary Artery, TIMI 0 Flo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ne 20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7.m0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2024-11-19T12:40:17Z</dcterms:created>
  <dcterms:modified xsi:type="dcterms:W3CDTF">2024-11-19T12:40:17Z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