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900871" ContentType="image/png"/>
  <Default Extension="910095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8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58b4828c01.30900871"/>
  <Relationship Id="rId3" Type="http://schemas.openxmlformats.org/officeDocument/2006/relationships/image" Target="../media/logo_673c858b6761d32.910095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67475"/>
          <a:chOff x="9525" y="9525"/>
          <a:chExt cx="9229725" cy="6467475"/>
        </a:xfrm>
      </p:grpSpPr>
      <p:pic>
        <p:nvPicPr>
          <p:cNvPr id="1" name="0.014” Wire in Distal Right Coronary Artery" descr="0.014” Wire in Distal Right Coronary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62550" cy="5705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tib K, Nolan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0.014” Wire in Distal Right Coronary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June 20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7.m0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2024-11-19T12:33:15Z</dcterms:created>
  <dcterms:modified xsi:type="dcterms:W3CDTF">2024-11-19T12:33:15Z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