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900871" ContentType="image/png"/>
  <Default Extension="910095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8b4828c01.30900871"/>
  <Relationship Id="rId3" Type="http://schemas.openxmlformats.org/officeDocument/2006/relationships/image" Target="../media/logo_673c858b6761d32.910095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0.014” Wire in Distal Right Coronary Artery" descr="0.014” Wire in Distal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ib K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0.014” Wire in Distal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2024-11-19T12:33:15Z</dcterms:created>
  <dcterms:modified xsi:type="dcterms:W3CDTF">2024-11-19T12:33:15Z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