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368892" ContentType="image/png"/>
  <Default Extension="287114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51e5a6621.42368892"/>
  <Relationship Id="rId3" Type="http://schemas.openxmlformats.org/officeDocument/2006/relationships/image" Target="../media/logo_673c84520e9e922.287114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rug-eluting Stent Deployment" descr="Drug-eluting Stent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ib K, Nol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rug-eluting Stent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2024-11-19T12:28:02Z</dcterms:created>
  <dcterms:modified xsi:type="dcterms:W3CDTF">2024-11-19T12:28:02Z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