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128897" ContentType="image/png"/>
  <Default Extension="781925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8f8b1f141.12128897"/>
  <Relationship Id="rId3" Type="http://schemas.openxmlformats.org/officeDocument/2006/relationships/image" Target="../media/logo_673c848fab64d42.781925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IMI 3 Flow After Post-dilatation with Non-compliant Balloon" descr="TIMI 3 Flow After Post-dilatation with Non-compliant Ballo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95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ib K, Nol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MI 3 Flow After Post-dilatation with Non-compliant Ballo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2024-11-19T12:29:03Z</dcterms:created>
  <dcterms:modified xsi:type="dcterms:W3CDTF">2024-11-19T12:29:03Z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