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684334" ContentType="image/png"/>
  <Default Extension="795021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1b8a1f6041.81684334"/>
  <Relationship Id="rId3" Type="http://schemas.openxmlformats.org/officeDocument/2006/relationships/image" Target="../media/logo_673c81b8bb07622.795021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giographic Image Showing the LAD/ Diagonal Bifurcation Lesion" descr="Angiographic Image Showing the LAD/ Diagonal Bifurcation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33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vand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iographic Image Showing the LAD/ Diagonal Bifurcation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November 20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7.m0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2024-11-19T12:16:56Z</dcterms:created>
  <dcterms:modified xsi:type="dcterms:W3CDTF">2024-11-19T12:16:56Z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