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6681101" ContentType="image/png"/>
  <Default Extension="007134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49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2186570061.86681101"/>
  <Relationship Id="rId3" Type="http://schemas.openxmlformats.org/officeDocument/2006/relationships/image" Target="../media/logo_673c82188219a72.007134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15050"/>
          <a:chOff x="9525" y="9525"/>
          <a:chExt cx="9229725" cy="6115050"/>
        </a:xfrm>
      </p:grpSpPr>
      <p:pic>
        <p:nvPicPr>
          <p:cNvPr id="1" name="OFDI Images After POT Showing Stent Struts are Apposed and Cells Expanded to Optimise Re-crossing" descr="OFDI Images After POT Showing Stent Struts are Apposed and Cells Expanded to Optimise Re-cross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91150" cy="5353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havandi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FDI Images After POT Showing Stent Struts are Apposed and Cells Expanded to Optimise Re-cross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November 20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7.m0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2024-11-19T12:18:32Z</dcterms:created>
  <dcterms:modified xsi:type="dcterms:W3CDTF">2024-11-19T12:18:32Z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