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1080610" ContentType="image/png"/>
  <Default Extension="5388080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187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75f3291a421.51080610"/>
  <Relationship Id="rId3" Type="http://schemas.openxmlformats.org/officeDocument/2006/relationships/image" Target="../media/logo_673c75f3447f172.5388080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3D OFDI Images Confirm Re-crossing of the Wire at the Distal Cell Strut Adjacent to the Carina" descr="3D OFDI Images Confirm Re-crossing of the Wire at the Distal Cell Strut Adjacent to the Carin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7719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havandi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3D OFDI Images Confirm Re-crossing of the Wire at the Distal Cell Strut Adjacent to the Carin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RadcliffeCardiology.com, November 201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rc.2017.m01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2024-11-19T11:26:43Z</dcterms:created>
  <dcterms:modified xsi:type="dcterms:W3CDTF">2024-11-19T11:26:43Z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