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080610" ContentType="image/png"/>
  <Default Extension="538808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f3291a421.51080610"/>
  <Relationship Id="rId3" Type="http://schemas.openxmlformats.org/officeDocument/2006/relationships/image" Target="../media/logo_673c75f3447f172.538808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3D OFDI Images Confirm Re-crossing of the Wire at the Distal Cell Strut Adjacent to the Carina" descr="3D OFDI Images Confirm Re-crossing of the Wire at the Distal Cell Strut Adjacent to the Car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71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vand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D OFDI Images Confirm Re-crossing of the Wire at the Distal Cell Strut Adjacent to the Car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November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2024-11-19T11:26:43Z</dcterms:created>
  <dcterms:modified xsi:type="dcterms:W3CDTF">2024-11-19T11:26:43Z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