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837691" ContentType="image/png"/>
  <Default Extension="726717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4a48605121.26837691"/>
  <Relationship Id="rId3" Type="http://schemas.openxmlformats.org/officeDocument/2006/relationships/image" Target="../media/logo_673c74a4a094222.726717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Before (A) and After (B) Kissing Balloon Inflation Showing the Improvement in Expansion and Apposition " descr="Before (A) and After (B) Kissing Balloon Inflation Showing the Improvement in Expansion and Apposition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vand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fore (A) and After (B) Kissing Balloon Inflation Showing the Improvement in Expansion and Apposition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November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2024-11-19T11:21:08Z</dcterms:created>
  <dcterms:modified xsi:type="dcterms:W3CDTF">2024-11-19T11:21:08Z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