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155132" ContentType="image/png"/>
  <Default Extension="779031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7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590024e601.87155132"/>
  <Relationship Id="rId3" Type="http://schemas.openxmlformats.org/officeDocument/2006/relationships/image" Target="../media/logo_673c75901b95292.779031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nal Angiographic and 3D OFDI Images Confirming a Good Result" descr="Final Angiographic and 3D OFDI Images Confirming a Good Resul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43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vand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nal Angiographic and 3D OFDI Images Confirming a Good Resul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November 20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7.m0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2024-11-19T11:25:04Z</dcterms:created>
  <dcterms:modified xsi:type="dcterms:W3CDTF">2024-11-19T11:25:04Z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