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50466" ContentType="image/png"/>
  <Default Extension="879444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4b1cf9af21.46850466"/>
  <Relationship Id="rId3" Type="http://schemas.openxmlformats.org/officeDocument/2006/relationships/image" Target="../media/logo_673c74b1f311642.879444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Randomised Controlled Trials Comparing Complete Versus Culprit-only Percutaneous Coronary Intervention in ST-elevation MI Patients" descr="Randomised Controlled Trials Comparing Complete Versus Culprit-only Percutaneous Coronary Intervention in ST-elevation MI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afino LD, Magliulo F, Esposit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Controlled Trials Comparing Complete Versus Culprit-only Percutaneous Coronary Intervention in ST-elevation MI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2024-11-19T11:21:21Z</dcterms:created>
  <dcterms:modified xsi:type="dcterms:W3CDTF">2024-11-19T11:21:21Z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