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850466" ContentType="image/png"/>
  <Default Extension="879444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15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4b1cf9af21.46850466"/>
  <Relationship Id="rId3" Type="http://schemas.openxmlformats.org/officeDocument/2006/relationships/image" Target="../media/logo_673c74b1f311642.879444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43575"/>
          <a:chOff x="9525" y="9525"/>
          <a:chExt cx="9229725" cy="5743575"/>
        </a:xfrm>
      </p:grpSpPr>
      <p:pic>
        <p:nvPicPr>
          <p:cNvPr id="1" name="Randomised Controlled Trials Comparing Complete Versus Culprit-only Percutaneous Coronary Intervention in ST-elevation MI Patients" descr="Randomised Controlled Trials Comparing Complete Versus Culprit-only Percutaneous Coronary Intervention in ST-elevation MI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876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rafino LD, Magliulo F, Esposito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ndomised Controlled Trials Comparing Complete Versus Culprit-only Percutaneous Coronary Intervention in ST-elevation MI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2024-11-19T11:21:21Z</dcterms:created>
  <dcterms:modified xsi:type="dcterms:W3CDTF">2024-11-19T11:21:21Z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