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889371" ContentType="image/png"/>
  <Default Extension="653144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18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609eb6a691.38889371"/>
  <Relationship Id="rId3" Type="http://schemas.openxmlformats.org/officeDocument/2006/relationships/image" Target="../media/logo_673c760a1493b32.653144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95850"/>
          <a:chOff x="9525" y="9525"/>
          <a:chExt cx="9229725" cy="4895850"/>
        </a:xfrm>
      </p:grpSpPr>
      <p:pic>
        <p:nvPicPr>
          <p:cNvPr id="1" name="Stenosis After Percutaneous Coronary Intervention" descr="Stenosis After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33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rafino LD, Magliulo F, Esposito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nosis After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2024-11-19T11:27:06Z</dcterms:created>
  <dcterms:modified xsi:type="dcterms:W3CDTF">2024-11-19T11:27:06Z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