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198115" ContentType="image/png"/>
  <Default Extension="808306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5443428b91.90198115"/>
  <Relationship Id="rId3" Type="http://schemas.openxmlformats.org/officeDocument/2006/relationships/image" Target="../media/logo_673c75444bc5332.808306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29050"/>
          <a:chOff x="9525" y="9525"/>
          <a:chExt cx="9229725" cy="3829050"/>
        </a:xfrm>
      </p:grpSpPr>
      <p:pic>
        <p:nvPicPr>
          <p:cNvPr id="1" name="Angiographic and Functional Evaluation of a Right Coronary Artery Stenosis" descr="Angiographic and Functional Evaluation of a Right Coronary Artery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67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afino LD, Magliulo F, Esposit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phic and Functional Evaluation of a Right Coronary Artery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2024-11-19T11:23:48Z</dcterms:created>
  <dcterms:modified xsi:type="dcterms:W3CDTF">2024-11-19T11:23:48Z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