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799182" ContentType="image/png"/>
  <Default Extension="631277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3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a5f07b4711.59799182"/>
  <Relationship Id="rId3" Type="http://schemas.openxmlformats.org/officeDocument/2006/relationships/image" Target="../media/logo_673c7a5f1715992.631277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86025"/>
          <a:chOff x="9525" y="9525"/>
          <a:chExt cx="9229725" cy="2486025"/>
        </a:xfrm>
      </p:grpSpPr>
      <p:pic>
        <p:nvPicPr>
          <p:cNvPr id="1" name="Intracoronary Imaging for the Assessment of Non-culprit Lesions" descr="Intracoronary Imaging for the Assessment of Non-culprit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724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afino LD, Magliulo F, Esposit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coronary Imaging for the Assessment of Non-culprit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2024-11-19T11:45:35Z</dcterms:created>
  <dcterms:modified xsi:type="dcterms:W3CDTF">2024-11-19T11:45:35Z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