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5462900" ContentType="image/png"/>
  <Default Extension="0211327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20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768a9796961.55462900"/>
  <Relationship Id="rId3" Type="http://schemas.openxmlformats.org/officeDocument/2006/relationships/image" Target="../media/logo_673c768ab044a82.0211327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chematic Showing the Proximity of the Atrioventricular Node, Bundle of His and Aortic Valve Cusps" descr="Schematic Showing the Proximity of the Atrioventricular Node, Bundle of His and Aortic Valve Cusp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3813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zzella AJ, Arora S, Hendrickson MJ, Sanders M, Vavalle JP, Gehi A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ematic Showing the Proximity of the Atrioventricular Node, Bundle of His and Aortic Valve Cusp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2024-11-19T11:29:14Z</dcterms:created>
  <dcterms:modified xsi:type="dcterms:W3CDTF">2024-11-19T11:29:14Z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