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84684" ContentType="image/png"/>
  <Default Extension="467683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5dd142b541.22084684"/>
  <Relationship Id="rId3" Type="http://schemas.openxmlformats.org/officeDocument/2006/relationships/image" Target="../media/logo_673c75dd2b42782.467683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48500"/>
          <a:chOff x="9525" y="9525"/>
          <a:chExt cx="9229725" cy="7048500"/>
        </a:xfrm>
      </p:grpSpPr>
      <p:pic>
        <p:nvPicPr>
          <p:cNvPr id="1" name="Multivariable Models for Odds of Permanent Pacemaker Implantation" descr="Multivariable Models for Odds of Permanent Pacemaker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86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zzella AJ, Arora S, Hendrickson MJ, Sanders M, Vavalle JP, Gehi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variable Models for Odds of Permanent Pacemaker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2024-11-19T11:26:21Z</dcterms:created>
  <dcterms:modified xsi:type="dcterms:W3CDTF">2024-11-19T11:26:21Z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