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678584" ContentType="image/png"/>
  <Default Extension="168717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7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596a2b3781.19678584"/>
  <Relationship Id="rId3" Type="http://schemas.openxmlformats.org/officeDocument/2006/relationships/image" Target="../media/logo_673c7596b2bf562.168717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Time from Transcatheter Aortic Valve Replacement to Permanent Pacemaker Implantation" descr="Time from Transcatheter Aortic Valve Replacement to Permanent Pacemaker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70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zzella AJ, Arora S, Hendrickson MJ, Sanders M, Vavalle JP, Gehi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me from Transcatheter Aortic Valve Replacement to Permanent Pacemaker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2024-11-19T11:25:10Z</dcterms:created>
  <dcterms:modified xsi:type="dcterms:W3CDTF">2024-11-19T11:25:10Z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