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703133" ContentType="image/png"/>
  <Default Extension="355106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a501d8ad11.02703133"/>
  <Relationship Id="rId3" Type="http://schemas.openxmlformats.org/officeDocument/2006/relationships/image" Target="../media/logo_673c7a5037cd412.355106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Pacemaker Frequency After Transcatheter Aortic Valve Replacement, 2012–2017" descr="Pacemaker Frequency After Transcatheter Aortic Valve Replacement, 2012–20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zzella AJ, Arora S, Hendrickson MJ, Sanders M, Vavalle JP, Gehi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emaker Frequency After Transcatheter Aortic Valve Replacement, 2012–2017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2024-11-19T11:45:20Z</dcterms:created>
  <dcterms:modified xsi:type="dcterms:W3CDTF">2024-11-19T11:45:20Z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