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2703133" ContentType="image/png"/>
  <Default Extension="3551061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29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7a501d8ad11.02703133"/>
  <Relationship Id="rId3" Type="http://schemas.openxmlformats.org/officeDocument/2006/relationships/image" Target="../media/logo_673c7a5037cd412.3551061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753100"/>
          <a:chOff x="9525" y="9525"/>
          <a:chExt cx="9229725" cy="5753100"/>
        </a:xfrm>
      </p:grpSpPr>
      <p:pic>
        <p:nvPicPr>
          <p:cNvPr id="1" name="Pacemaker Frequency After Transcatheter Aortic Valve Replacement, 2012–2017" descr="Pacemaker Frequency After Transcatheter Aortic Valve Replacement, 2012–20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9911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zzella AJ, Arora S, Hendrickson MJ, Sanders M, Vavalle JP, Gehi A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cemaker Frequency After Transcatheter Aortic Valve Replacement, 2012–2017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1;7:e1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1.0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4">
  <a:themeElements>
    <a:clrScheme name="Theme6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2024-11-19T11:45:20Z</dcterms:created>
  <dcterms:modified xsi:type="dcterms:W3CDTF">2024-11-19T11:45:20Z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