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642960" ContentType="image/png"/>
  <Default Extension="004692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06a51ab41.58642960"/>
  <Relationship Id="rId3" Type="http://schemas.openxmlformats.org/officeDocument/2006/relationships/image" Target="../media/logo_673c7a06a975c12.004692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Pacemaker Risk Stratification and Management Strategy" descr="Pacemaker Risk Stratification and Management Strate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zella AJ, Arora S, Hendrickson MJ, Sanders M, Vavalle JP, Gehi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emaker Risk Stratification and Management Strate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2024-11-19T11:44:06Z</dcterms:created>
  <dcterms:modified xsi:type="dcterms:W3CDTF">2024-11-19T11:44:06Z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