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818397" ContentType="image/png"/>
  <Default Extension="786537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aff32ba921.39818397"/>
  <Relationship Id="rId3" Type="http://schemas.openxmlformats.org/officeDocument/2006/relationships/image" Target="../media/logo_673c6aff4191542.786537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71875"/>
          <a:chOff x="9525" y="9525"/>
          <a:chExt cx="9229725" cy="3571875"/>
        </a:xfrm>
      </p:grpSpPr>
      <p:pic>
        <p:nvPicPr>
          <p:cNvPr id="1" name="High Platelet Reactivity and Low Platelet Reactivity Cutoff Values for Available Platelet Function Testing Assays" descr="High Platelet Reactivity and Low Platelet Reactivity Cutoff Values for Available Platelet Function Testing Ass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2809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lias A, Papageorgiou A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h Platelet Reactivity and Low Platelet Reactivity Cutoff Values for Available Platelet Function Testing Ass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2024-11-19T10:39:59Z</dcterms:created>
  <dcterms:modified xsi:type="dcterms:W3CDTF">2024-11-19T10:39:59Z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