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0575304" ContentType="image/png"/>
  <Default Extension="901864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91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6b750af4711.00575304"/>
  <Relationship Id="rId3" Type="http://schemas.openxmlformats.org/officeDocument/2006/relationships/image" Target="../media/logo_673c6b7520fce52.901864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48275"/>
          <a:chOff x="9525" y="9525"/>
          <a:chExt cx="9229725" cy="5248275"/>
        </a:xfrm>
      </p:grpSpPr>
      <p:pic>
        <p:nvPicPr>
          <p:cNvPr id="1" name="Studies Investigating Platelet Function Testing for Treatment Tailoring in Complex Percutaneous Coronary Intervention Patients" descr="Studies Investigating Platelet Function Testing for Treatment Tailoring in Complex Percutaneous Coronary Intervention 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43815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oulias A, Papageorgiou A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udies Investigating Platelet Function Testing for Treatment Tailoring in Complex Percutaneous Coronary Intervention 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1;15:e1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2024-11-19T10:41:57Z</dcterms:created>
  <dcterms:modified xsi:type="dcterms:W3CDTF">2024-11-19T10:41:57Z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