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782002" ContentType="image/png"/>
  <Default Extension="847053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80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71fe34ff31.10782002"/>
  <Relationship Id="rId3" Type="http://schemas.openxmlformats.org/officeDocument/2006/relationships/image" Target="../media/logo_673c67200cbc582.847053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Randomized Studies Investigating Genotyping for Antiplatelet Treatment Tailoring in Percutaneous Coronary Intervention Patients" descr="Randomized Studies Investigating Genotyping for Antiplatelet Treatment Tailoring in Percutaneous Coronary Intervention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1529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ulias A, Papageorgiou A, Alexopoulo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ndomized Studies Investigating Genotyping for Antiplatelet Treatment Tailoring in Percutaneous Coronary Intervention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2024-11-19T10:23:28Z</dcterms:created>
  <dcterms:modified xsi:type="dcterms:W3CDTF">2024-11-19T10:23:28Z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