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578112" ContentType="image/png"/>
  <Default Extension="200094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9c97cdcb41.76578112"/>
  <Relationship Id="rId3" Type="http://schemas.openxmlformats.org/officeDocument/2006/relationships/image" Target="../media/logo_673c69c991a0142.200094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43325"/>
          <a:chOff x="9525" y="9525"/>
          <a:chExt cx="9229725" cy="3743325"/>
        </a:xfrm>
      </p:grpSpPr>
      <p:pic>
        <p:nvPicPr>
          <p:cNvPr id="1" name="Treatment with Genotyping" descr="Treatment with Genoty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81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lias A, Papageorgiou A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with Genoty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2024-11-19T10:34:49Z</dcterms:created>
  <dcterms:modified xsi:type="dcterms:W3CDTF">2024-11-19T10:34:49Z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