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43213411" ContentType="image/png"/>
  <Default Extension="23811810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2912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6b3060e8701.43213411"/>
  <Relationship Id="rId3" Type="http://schemas.openxmlformats.org/officeDocument/2006/relationships/image" Target="../media/logo_673c6b307171412.23811810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Anatomy of the Conduction System" descr="Anatomy of the Conduction System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3333750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Ponnusamy SS, Vijayaraman P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Anatomy of the Conduction System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Cardiac Failure Review 2021;7:e13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cfr.2021.04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1">
  <a:themeElements>
    <a:clrScheme name="Theme8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2024-11-19T10:40:48Z</dcterms:created>
  <dcterms:modified xsi:type="dcterms:W3CDTF">2024-11-19T10:40:48Z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