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213411" ContentType="image/png"/>
  <Default Extension="238118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91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b3060e8701.43213411"/>
  <Relationship Id="rId3" Type="http://schemas.openxmlformats.org/officeDocument/2006/relationships/image" Target="../media/logo_673c6b307171412.238118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natomy of the Conduction System" descr="Anatomy of the Conduction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333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nnusamy SS, Vijayarama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atomy of the Conduction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2024-11-19T10:40:48Z</dcterms:created>
  <dcterms:modified xsi:type="dcterms:W3CDTF">2024-11-19T10:40:48Z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