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569807" ContentType="image/png"/>
  <Default Extension="846967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76d9a56851.25569807"/>
  <Relationship Id="rId3" Type="http://schemas.openxmlformats.org/officeDocument/2006/relationships/image" Target="../media/logo_673c676da416952.846967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Non-selective to Selective His Bundle Pacing" descr="Non-selective to Selective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selective to Selective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2024-11-19T10:24:45Z</dcterms:created>
  <dcterms:modified xsi:type="dcterms:W3CDTF">2024-11-19T10:24:45Z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