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593135" ContentType="image/png"/>
  <Default Extension="998836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4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8b24f11c81.04593135"/>
  <Relationship Id="rId3" Type="http://schemas.openxmlformats.org/officeDocument/2006/relationships/image" Target="../media/logo_673c68b252d8b52.998836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29125"/>
          <a:chOff x="9525" y="9525"/>
          <a:chExt cx="9229725" cy="4429125"/>
        </a:xfrm>
      </p:grpSpPr>
      <p:pic>
        <p:nvPicPr>
          <p:cNvPr id="1" name="Left Bundle Branch Block Correction by His Bundle Pacing" descr="Left Bundle Branch Block Correction by His Bundle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667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nnusamy SS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Bundle Branch Block Correction by His Bundle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2024-11-19T10:30:10Z</dcterms:created>
  <dcterms:modified xsi:type="dcterms:W3CDTF">2024-11-19T10:30:10Z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