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390542" ContentType="image/png"/>
  <Default Extension="023774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8ff3881841.44390542"/>
  <Relationship Id="rId3" Type="http://schemas.openxmlformats.org/officeDocument/2006/relationships/image" Target="../media/logo_673c68ff3cb6372.023774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71975"/>
          <a:chOff x="9525" y="9525"/>
          <a:chExt cx="9229725" cy="4371975"/>
        </a:xfrm>
      </p:grpSpPr>
      <p:pic>
        <p:nvPicPr>
          <p:cNvPr id="1" name="Criteria for His Bundle Pacing" descr="Criteria for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teria for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2024-11-19T10:31:27Z</dcterms:created>
  <dcterms:modified xsi:type="dcterms:W3CDTF">2024-11-19T10:31:27Z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