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680293" ContentType="image/png"/>
  <Default Extension="12255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7abdc03e51.13680293"/>
  <Relationship Id="rId3" Type="http://schemas.openxmlformats.org/officeDocument/2006/relationships/image" Target="../media/logo_673c67abe311e72.12255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Left Bundle Branch Pacing Implantation Technique" descr="Left Bundle Branch Pacing Implantation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Bundle Branch Pacing Implantation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2024-11-19T10:25:47Z</dcterms:created>
  <dcterms:modified xsi:type="dcterms:W3CDTF">2024-11-19T10:25:47Z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