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915766" ContentType="image/png"/>
  <Default Extension="563585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7394751f41.27915766"/>
  <Relationship Id="rId3" Type="http://schemas.openxmlformats.org/officeDocument/2006/relationships/image" Target="../media/logo_673c67394b4aa02.563585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Template or Fixation Beats During Lead Deployment" descr="Template or Fixation Beats During Lead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mplate or Fixation Beats During Lead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2024-11-19T10:23:53Z</dcterms:created>
  <dcterms:modified xsi:type="dcterms:W3CDTF">2024-11-19T10:23:53Z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