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0841255" ContentType="image/png"/>
  <Default Extension="724398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a5042f1641.30841255"/>
  <Relationship Id="rId3" Type="http://schemas.openxmlformats.org/officeDocument/2006/relationships/image" Target="../media/logo_673c6a504ba7302.724398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Non-selective to Selective Left Bundle Branch Capture" descr="Non-selective to Selective Left Bundle Branch Cap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nnusamy S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on-selective to Selective Left Bundle Branch Capt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2024-11-19T10:37:04Z</dcterms:created>
  <dcterms:modified xsi:type="dcterms:W3CDTF">2024-11-19T10:37:04Z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