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1594631" ContentType="image/png"/>
  <Default Extension="2739882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3287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79d79705d91.61594631"/>
  <Relationship Id="rId3" Type="http://schemas.openxmlformats.org/officeDocument/2006/relationships/image" Target="../media/logo_673c79d7a020242.2739882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Physiology-based ECG Criteria for Left Bundle Branch Capture" descr="Physiology-based ECG Criteria for Left Bundle Branch Capt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31908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onnusamy SS, Vijayaraman 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hysiology-based ECG Criteria for Left Bundle Branch Captur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1;7:e1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21.0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8">
  <a:themeElements>
    <a:clrScheme name="Theme5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2024-11-19T11:43:19Z</dcterms:created>
  <dcterms:modified xsi:type="dcterms:W3CDTF">2024-11-19T11:43:19Z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