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114993" ContentType="image/png"/>
  <Default Extension="754337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18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5e72e44481.77114993"/>
  <Relationship Id="rId3" Type="http://schemas.openxmlformats.org/officeDocument/2006/relationships/image" Target="../media/logo_673c75e73a22382.754337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14675"/>
          <a:chOff x="9525" y="9525"/>
          <a:chExt cx="9229725" cy="3114675"/>
        </a:xfrm>
      </p:grpSpPr>
      <p:pic>
        <p:nvPicPr>
          <p:cNvPr id="1" name="Atrioventricular Junction Ablation and Left Bundle Branch Pacing" descr="Atrioventricular Junction Ablation and Left Bundle Branch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52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nnusamy SS, Vijayarama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trioventricular Junction Ablation and Left Bundle Branch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2024-11-19T11:26:31Z</dcterms:created>
  <dcterms:modified xsi:type="dcterms:W3CDTF">2024-11-19T11:26:31Z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