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640794" ContentType="image/png"/>
  <Default Extension="365697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25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891bc5f561.43640794"/>
  <Relationship Id="rId3" Type="http://schemas.openxmlformats.org/officeDocument/2006/relationships/image" Target="../media/logo_673c7891c0a0c92.365697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Schematic Diagram of the Palliated Heart" descr="Schematic Diagram of the Palliated Hea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3800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Weingarten A, Sandhaus E, Gupta R, Rollins AT, Bichell D, Do N, Brinkley DM, Schlendorf KH, Freno D, Balsara K, Menachem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Diagram of the Palliated Hea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2024-11-19T11:37:53Z</dcterms:created>
  <dcterms:modified xsi:type="dcterms:W3CDTF">2024-11-19T11:37:53Z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