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059385" ContentType="image/png"/>
  <Default Extension="795345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4ec8af9931.48059385"/>
  <Relationship Id="rId3" Type="http://schemas.openxmlformats.org/officeDocument/2006/relationships/image" Target="../media/logo_673c74ec959de72.795345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Radiofrequency Ablation and Pulmonary Vein Isolation" descr="Radiofrequency Ablation and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Weingarten A, Sandhaus E, Gupta R, Rollins AT, Bichell D, Do N, Brinkley DM, Schlendorf KH, Freno D, Balsara K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ofrequency Ablation and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2024-11-19T11:22:20Z</dcterms:created>
  <dcterms:modified xsi:type="dcterms:W3CDTF">2024-11-19T11:22:20Z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