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398314" ContentType="image/png"/>
  <Default Extension="523684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7c7f240e71.53398314"/>
  <Relationship Id="rId3" Type="http://schemas.openxmlformats.org/officeDocument/2006/relationships/image" Target="../media/logo_673c77c803ca362.523684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Venogram of the Coiling of the Venous Collateral" descr="Venogram of the Coiling of the Venous Collater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352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Weingarten A, Sandhaus E, Gupta R, Rollins AT, Bichell D, Do N, Brinkley DM, Schlendorf KH, Freno D, Balsara K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ogram of the Coiling of the Venous Collater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2024-11-19T11:34:32Z</dcterms:created>
  <dcterms:modified xsi:type="dcterms:W3CDTF">2024-11-19T11:34:32Z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