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639416" ContentType="image/png"/>
  <Default Extension="597887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17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755c705a041.51639416"/>
  <Relationship Id="rId3" Type="http://schemas.openxmlformats.org/officeDocument/2006/relationships/image" Target="../media/logo_673c755c848a282.597887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Oesophagogastroduodenoscopy Showing an Atrio-oesophageal Fistula" descr="Oesophagogastroduodenoscopy Showing an Atrio-oesophageal Fistul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86275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Weingarten A, Sandhaus E, Gupta R, Rollins AT, Bichell D, Do N, Brinkley DM, Schlendorf KH, Freno D, Balsara K, Menachem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esophagogastroduodenoscopy Showing an Atrio-oesophageal Fistul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2024-11-19T11:24:12Z</dcterms:created>
  <dcterms:modified xsi:type="dcterms:W3CDTF">2024-11-19T11:24:12Z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