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963829" ContentType="image/png"/>
  <Default Extension="555767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3bc7598d71.49963829"/>
  <Relationship Id="rId3" Type="http://schemas.openxmlformats.org/officeDocument/2006/relationships/image" Target="../media/logo_673c73bc8ed9792.555767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Longitudinal and Cross-sections of Purkinje Fibres" descr="Longitudinal and Cross-sections of Purkinje Fib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48175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ng RK, Boyden PA, Higuchi S, Scheinma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itudinal and Cross-sections of Purkinje Fib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9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2024-11-19T11:17:16Z</dcterms:created>
  <dcterms:modified xsi:type="dcterms:W3CDTF">2024-11-19T11:17:16Z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