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9963829" ContentType="image/png"/>
  <Default Extension="5557675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1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3bc7598d71.49963829"/>
  <Relationship Id="rId3" Type="http://schemas.openxmlformats.org/officeDocument/2006/relationships/image" Target="../media/logo_673c73bc8ed9792.5557675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438775"/>
          <a:chOff x="9525" y="9525"/>
          <a:chExt cx="9229725" cy="5438775"/>
        </a:xfrm>
      </p:grpSpPr>
      <p:pic>
        <p:nvPicPr>
          <p:cNvPr id="1" name="Longitudinal and Cross-sections of Purkinje Fibres" descr="Longitudinal and Cross-sections of Purkinje Fibr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48175" cy="46767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ng RK, Boyden PA, Higuchi S, Scheinma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ongitudinal and Cross-sections of Purkinje Fibr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90–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2024-11-19T11:17:16Z</dcterms:created>
  <dcterms:modified xsi:type="dcterms:W3CDTF">2024-11-19T11:17:16Z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