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301162" ContentType="image/png"/>
  <Default Extension="54047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4d31f62331.20301162"/>
  <Relationship Id="rId3" Type="http://schemas.openxmlformats.org/officeDocument/2006/relationships/image" Target="../media/logo_673c74d32e34242.54047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Eccentric His-Right Bundle Activation Sequence During Bundle Branch Reentry Ventricular Tachycardia and Left Septal Fascicle Mediated Interfascicular Tachycardia" descr="Eccentric His-Right Bundle Activation Sequence During Bundle Branch Reentry Ventricular Tachycardia and Left Septal Fascicle Mediated Interfasc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95800" cy="4467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g RK, Boyden PA, Higuchi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centric His-Right Bundle Activation Sequence During Bundle Branch Reentry Ventricular Tachycardia and Left Septal Fascicle Mediated Interfasc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2024-11-19T11:21:55Z</dcterms:created>
  <dcterms:modified xsi:type="dcterms:W3CDTF">2024-11-19T11:21:55Z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