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108689" ContentType="image/png"/>
  <Default Extension="02819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6fa178c151.61108689"/>
  <Relationship Id="rId3" Type="http://schemas.openxmlformats.org/officeDocument/2006/relationships/image" Target="../media/logo_673c76fa2ad1442.02819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9825"/>
          <a:chOff x="9525" y="9525"/>
          <a:chExt cx="9229725" cy="6219825"/>
        </a:xfrm>
      </p:grpSpPr>
      <p:pic>
        <p:nvPicPr>
          <p:cNvPr id="1" name="Schematic Representation of the Intraventricular Activation Sequence" descr="Schematic Representation of the Intraventricular Activation Sequ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g RK, Boyden PA, Higuchi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Representation of the Intraventricular Activation Sequ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2024-11-19T11:31:06Z</dcterms:created>
  <dcterms:modified xsi:type="dcterms:W3CDTF">2024-11-19T11:31:06Z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