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899228" ContentType="image/png"/>
  <Default Extension="067243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a2ecbd4891.92899228"/>
  <Relationship Id="rId3" Type="http://schemas.openxmlformats.org/officeDocument/2006/relationships/image" Target="../media/logo_673c7a2ee0e9062.067243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Intracardiac Recordings from Octapolar Electrode Catheter in a Patient with Idiopathic Left Ventricular Tachycardia" descr="Intracardiac Recordings from Octapolar Electrode Catheter in a Patient with Idiopathic Left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ng RK, Boyden PA, Higuchi S, Scheinma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cardiac Recordings from Octapolar Electrode Catheter in a Patient with Idiopathic Left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2024-11-19T11:44:46Z</dcterms:created>
  <dcterms:modified xsi:type="dcterms:W3CDTF">2024-11-19T11:44:46Z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