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899228" ContentType="image/png"/>
  <Default Extension="067243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29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7a2ecbd4891.92899228"/>
  <Relationship Id="rId3" Type="http://schemas.openxmlformats.org/officeDocument/2006/relationships/image" Target="../media/logo_673c7a2ee0e9062.067243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62650"/>
          <a:chOff x="9525" y="9525"/>
          <a:chExt cx="9229725" cy="5962650"/>
        </a:xfrm>
      </p:grpSpPr>
      <p:pic>
        <p:nvPicPr>
          <p:cNvPr id="1" name="Intracardiac Recordings from Octapolar Electrode Catheter in a Patient with Idiopathic Left Ventricular Tachycardia" descr="Intracardiac Recordings from Octapolar Electrode Catheter in a Patient with Idiopathic Left Ventricular Tachycard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200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ng RK, Boyden PA, Higuchi S, Scheinman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tracardiac Recordings from Octapolar Electrode Catheter in a Patient with Idiopathic Left Ventricular Tachycard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90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2024-11-19T11:44:46Z</dcterms:created>
  <dcterms:modified xsi:type="dcterms:W3CDTF">2024-11-19T11:44:46Z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