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107591" ContentType="image/png"/>
  <Default Extension="176079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4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5e783c011.03107591"/>
  <Relationship Id="rId3" Type="http://schemas.openxmlformats.org/officeDocument/2006/relationships/image" Target="../media/logo_673c785e92b6f02.176079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ascicular Arrhythmias Triggered by a Premature Atrial Complex" descr="Fascicular Arrhythmias Triggered by a Premature Atrial Compl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47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g RK, Boyden PA, Higuchi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scicular Arrhythmias Triggered by a Premature Atrial Compl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2024-11-19T11:37:02Z</dcterms:created>
  <dcterms:modified xsi:type="dcterms:W3CDTF">2024-11-19T11:37:02Z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