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418331" ContentType="image/png"/>
  <Default Extension="260315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8c342f831.03418331"/>
  <Relationship Id="rId3" Type="http://schemas.openxmlformats.org/officeDocument/2006/relationships/image" Target="../media/logo_673c788c4fec892.260315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Patient-specific Computer Simulation of Transcatheter Aortic Valve Implantation in Bicuspid Aortic Valve" descr="Patient-specific Computer Simulation of Transcatheter Aortic Valve Implantation in Bicuspid Aortic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wling C, Gooley R, McCormick L, Firoozi S, Brecker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-specific Computer Simulation of Transcatheter Aortic Valve Implantation in Bicuspid Aortic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2024-11-19T11:37:48Z</dcterms:created>
  <dcterms:modified xsi:type="dcterms:W3CDTF">2024-11-19T11:37:48Z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