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441363" ContentType="image/png"/>
  <Default Extension="785827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a485033381.58441363"/>
  <Relationship Id="rId3" Type="http://schemas.openxmlformats.org/officeDocument/2006/relationships/image" Target="../media/logo_673c6a4869c3d82.785827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05425"/>
          <a:chOff x="9525" y="9525"/>
          <a:chExt cx="9229725" cy="5305425"/>
        </a:xfrm>
      </p:grpSpPr>
      <p:pic>
        <p:nvPicPr>
          <p:cNvPr id="1" name="Finite Element Analysis" descr="Finite Element Analy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543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owling C, Gooley R, McCormick L, Firoozi S, Brecker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nite Element Analy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2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2024-11-19T10:36:56Z</dcterms:created>
  <dcterms:modified xsi:type="dcterms:W3CDTF">2024-11-19T10:36:56Z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