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252022" ContentType="image/png"/>
  <Default Extension="550796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6e495d1091.71252022"/>
  <Relationship Id="rId3" Type="http://schemas.openxmlformats.org/officeDocument/2006/relationships/image" Target="../media/logo_673c66e4ad3ce42.550796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52800"/>
          <a:chOff x="9525" y="9525"/>
          <a:chExt cx="9229725" cy="3352800"/>
        </a:xfrm>
      </p:grpSpPr>
      <p:pic>
        <p:nvPicPr>
          <p:cNvPr id="1" name="Computational Fluid Dynamics Simulation" descr="Computational Fluid Dynamics Sim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90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wling C, Gooley R, McCormick L, Firoozi S, Brecker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utational Fluid Dynamics Sim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2024-11-19T10:22:28Z</dcterms:created>
  <dcterms:modified xsi:type="dcterms:W3CDTF">2024-11-19T10:22:28Z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