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560841" ContentType="image/png"/>
  <Default Extension="328119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87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9e1928fb21.12560841"/>
  <Relationship Id="rId3" Type="http://schemas.openxmlformats.org/officeDocument/2006/relationships/image" Target="../media/logo_673c69e1adeec92.328119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95650"/>
          <a:chOff x="9525" y="9525"/>
          <a:chExt cx="9229725" cy="3295650"/>
        </a:xfrm>
      </p:grpSpPr>
      <p:pic>
        <p:nvPicPr>
          <p:cNvPr id="1" name="Conduction Disturbance Modelling" descr="Conduction Disturbance Modell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533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owling C, Gooley R, McCormick L, Firoozi S, Brecker S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duction Disturbance Modell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2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2024-11-19T10:35:13Z</dcterms:created>
  <dcterms:modified xsi:type="dcterms:W3CDTF">2024-11-19T10:35:13Z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