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972963" ContentType="image/png"/>
  <Default Extension="267585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aed38a7f81.89972963"/>
  <Relationship Id="rId3" Type="http://schemas.openxmlformats.org/officeDocument/2006/relationships/image" Target="../media/logo_673c6aed5537132.267585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34150"/>
          <a:chOff x="9525" y="9525"/>
          <a:chExt cx="9229725" cy="6534150"/>
        </a:xfrm>
      </p:grpSpPr>
      <p:pic>
        <p:nvPicPr>
          <p:cNvPr id="1" name="Patient-specific Transcatheter Heart Valve Sizing and Positioning" descr="Patient-specific Transcatheter Heart Valve Sizing and Position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772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wling C, Gooley R, McCormick L, Firoozi S, Brecker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-specific Transcatheter Heart Valve Sizing and Position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2024-11-19T10:39:41Z</dcterms:created>
  <dcterms:modified xsi:type="dcterms:W3CDTF">2024-11-19T10:39:41Z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