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893796" ContentType="image/png"/>
  <Default Extension="94787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7da0bb531.39893796"/>
  <Relationship Id="rId3" Type="http://schemas.openxmlformats.org/officeDocument/2006/relationships/image" Target="../media/logo_673c6a7db0ea432.94787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62575"/>
          <a:chOff x="9525" y="9525"/>
          <a:chExt cx="9229725" cy="5362575"/>
        </a:xfrm>
      </p:grpSpPr>
      <p:pic>
        <p:nvPicPr>
          <p:cNvPr id="1" name="Baseline Characteristics of Prospectively Treated Patients" descr="Baseline Characteristics of Prospectively Treated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600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Prospectively Treated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2024-11-19T10:37:49Z</dcterms:created>
  <dcterms:modified xsi:type="dcterms:W3CDTF">2024-11-19T10:37:49Z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