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560218" ContentType="image/png"/>
  <Default Extension="783186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93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c2701c2051.84560218"/>
  <Relationship Id="rId3" Type="http://schemas.openxmlformats.org/officeDocument/2006/relationships/image" Target="../media/logo_673c6c27135aa52.783186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400300"/>
          <a:chOff x="9525" y="9525"/>
          <a:chExt cx="9229725" cy="2400300"/>
        </a:xfrm>
      </p:grpSpPr>
      <p:pic>
        <p:nvPicPr>
          <p:cNvPr id="1" name="Residual Thromboembolic Risk in Landmark Clinical Trials of AF" descr="Residual Thromboembolic Risk in Landmark Clinical Trials of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638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g W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sidual Thromboembolic Risk in Landmark Clinical Trials of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47–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2024-11-19T10:44:55Z</dcterms:created>
  <dcterms:modified xsi:type="dcterms:W3CDTF">2024-11-19T10:44:55Z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