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821618" ContentType="image/png"/>
  <Default Extension="514644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90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b0bbfc0101.54821618"/>
  <Relationship Id="rId3" Type="http://schemas.openxmlformats.org/officeDocument/2006/relationships/image" Target="../media/logo_673c6b0bd7c1b42.514644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Studies on Risk Factors for Residual Stroke in AF" descr="Studies on Risk Factors for Residual Stroke in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 W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n Risk Factors for Residual Stroke in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47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2024-11-19T10:40:11Z</dcterms:created>
  <dcterms:modified xsi:type="dcterms:W3CDTF">2024-11-19T10:40:11Z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